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6" r:id="rId11"/>
    <p:sldId id="267" r:id="rId12"/>
    <p:sldId id="272" r:id="rId13"/>
    <p:sldId id="269" r:id="rId14"/>
    <p:sldId id="260" r:id="rId15"/>
    <p:sldId id="262" r:id="rId16"/>
    <p:sldId id="263" r:id="rId17"/>
    <p:sldId id="273" r:id="rId18"/>
    <p:sldId id="275" r:id="rId19"/>
    <p:sldId id="282" r:id="rId20"/>
    <p:sldId id="264" r:id="rId21"/>
    <p:sldId id="276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91E2BF-A9CB-489D-8A21-01C4BBDFA1EA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A8CE1F3-9462-4EDB-9CDE-E265290678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CB66CB-E565-40BB-9874-FB5F37286F1D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966D42-4109-4DAF-931D-4BFCB7D642A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FC983D-13E0-4183-AD2F-4D28E20AD1FB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C4F095B-C8D8-49E6-9082-518D6F22B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1168596-360D-403E-BEDD-1993E5A1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656108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237300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A24112-7318-4C26-84C9-A16CA9057A4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E11A7E-98AD-4399-9998-5A6A8EB76005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791E2DD-B290-4FFF-B453-075AC7D54B3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1008640-9B31-4A6B-A835-0AE6C3155BA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7973094-C8D4-42BC-8FED-681BE587B91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707293B-6E7C-4A23-9F63-F8DDC533A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A48065-E2F3-43D6-8D4A-752A22D4469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0B53603-8AB3-479A-828F-CB91CB4B36F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B7C2445-00A4-42F7-9BBA-99397DB865A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D0ACFA-5449-4470-8A07-F9E84C214DB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BAAC6EB-6FB9-44EC-A903-1B00AA3FBEC1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62CDFC06-5C4B-435E-B96E-D26472310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35AC92-7E41-46B1-A876-A32B5E43A2E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5431D0B-A376-4198-9803-2799AF10AF61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4D7CE6-BC06-40D6-A009-544ACF0202E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63CAA0C-2FDE-481E-AE8C-4DFF33D7F40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E5F325-7000-4FA4-AF48-8412D7FD10A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091C75DF-3F76-4CA9-A176-66D026506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FB7CB8-17D6-4975-B758-0737DDCF63D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B93D48-B111-43F0-9D6A-A5A1D4691E6B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956D64-E66C-45B0-9709-FBAD68875E8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3861E90-9FBB-46BC-8F38-26C39457EED1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BCFF67B-8928-4208-B0DE-04FAAF8EF54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6" name="Espace réservé du contenu 4">
            <a:extLst>
              <a:ext uri="{FF2B5EF4-FFF2-40B4-BE49-F238E27FC236}">
                <a16:creationId xmlns:a16="http://schemas.microsoft.com/office/drawing/2014/main" id="{9E11BDBB-EAA5-4A7F-8EFD-2AE334F3B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69A4D10-15EF-4869-A6A1-0187933766C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E066C-F066-4C5C-B000-F684E5DDD62C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FB25181-644F-44C4-9DBC-AACFACDA829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EF466D1-65CB-470A-AF8E-9AAD0FCBCB7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2635C6-5A4B-4413-9563-B25AD82B288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2F0A9221-9030-40A5-A9C5-B456CD06B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9387E1-0302-4B82-AC0B-B33AAAA8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" y="1846218"/>
            <a:ext cx="5724164" cy="4271010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D07D21-5DDC-4D65-9A57-D41F46AE5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6155464" y="2095905"/>
            <a:ext cx="5918698" cy="266618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747912-CD9C-4D55-9B6E-A7E751A9A70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6F172E9-D27E-4257-8E35-B0B38F41B8C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73763D5-FB50-48D5-B303-795DEE5ED9C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A760B9-6F85-4328-8E40-F00B5D09602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E38B73-994F-49F7-9EC2-01CE4BAEA7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01DEB34-4CD8-4F51-AA59-AE53CE249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6F9D13-AC88-414E-86D3-A0D2F6C59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5" y="1962799"/>
            <a:ext cx="4639245" cy="414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6E0C19-CD76-488D-A0A5-649A56C870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45" y="1962799"/>
            <a:ext cx="5730875" cy="414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7FAAF4AE-B59A-423C-8C1C-A331BF8ECEB7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844A75-8294-4519-9AE7-7DB460076FE7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DD16367-6754-4FB9-88EF-1FEE04CCC5D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CB1B136-9A53-487F-A62C-3977B8E8DF5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24D4B4-599B-4F76-89CC-5FA8BBCB143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748C545-7919-43F9-B37B-009D2138F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748232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ED4911-D440-41AE-82B0-8F559B358EA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AEC83-EC70-49CF-AE31-C9284C76C9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01B3A7-FD5B-4F79-9362-920739CC643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462F1F-A2A7-4169-9414-0F55E73C203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520373-0D79-4594-AF24-8834A26C1DF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2" name="Espace réservé du contenu 4">
            <a:extLst>
              <a:ext uri="{FF2B5EF4-FFF2-40B4-BE49-F238E27FC236}">
                <a16:creationId xmlns:a16="http://schemas.microsoft.com/office/drawing/2014/main" id="{5456C4BF-A633-4298-9068-C8DE36B8D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Diagramme de séquence</a:t>
            </a:r>
          </a:p>
        </p:txBody>
      </p: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7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277AB20-A50E-4D24-9896-3DB5BD03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9" y="523684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8306" b="231"/>
          <a:stretch/>
        </p:blipFill>
        <p:spPr>
          <a:xfrm>
            <a:off x="0" y="811823"/>
            <a:ext cx="6088536" cy="37359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EC5DB-7665-47A2-B813-8788CB56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638755" cy="360273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4BF8AE8-ACDE-4158-BF03-3CD47351A7D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EA8367-1927-4DC6-BBDC-E8CE7E7E7F3A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0936470-D151-4F27-96B5-A524BFB78695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94A418-A750-447E-BFF1-DC4FD2D6EA4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556195-F148-49F2-BECB-AFCA46E38E2A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1E587B53-5C3A-4CC1-9358-E9F463D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88342"/>
              </p:ext>
            </p:extLst>
          </p:nvPr>
        </p:nvGraphicFramePr>
        <p:xfrm>
          <a:off x="468334" y="1833288"/>
          <a:ext cx="5055068" cy="398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020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145048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569623">
                <a:tc>
                  <a:txBody>
                    <a:bodyPr/>
                    <a:lstStyle/>
                    <a:p>
                      <a:r>
                        <a:rPr lang="fr-FR" sz="1500"/>
                        <a:t>Catégorie de denrées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Températures de conservation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801071">
                <a:tc>
                  <a:txBody>
                    <a:bodyPr/>
                    <a:lstStyle/>
                    <a:p>
                      <a:r>
                        <a:rPr lang="fr-FR" sz="1500"/>
                        <a:t>Poissons, crustacés et mollusques cuits, viandes cuites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Entre 0° C à + 4°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569623">
                <a:tc>
                  <a:txBody>
                    <a:bodyPr/>
                    <a:lstStyle/>
                    <a:p>
                      <a:r>
                        <a:rPr lang="fr-FR" sz="1500" dirty="0"/>
                        <a:t>Viandes crues, poissons non cuits, charcuteries, etc…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+ 4° C maximum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569623">
                <a:tc>
                  <a:txBody>
                    <a:bodyPr/>
                    <a:lstStyle/>
                    <a:p>
                      <a:r>
                        <a:rPr lang="fr-FR" sz="1500"/>
                        <a:t>Fruits et légumes prêts à l'emploi 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+ 4° C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801071">
                <a:tc>
                  <a:txBody>
                    <a:bodyPr/>
                    <a:lstStyle/>
                    <a:p>
                      <a:r>
                        <a:rPr lang="fr-FR" sz="1500"/>
                        <a:t>Produits laitiers frais, œufs, desserts lactés, beurres et matières grasses, etc.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Entre + 6° C à + 8°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338176">
                <a:tc>
                  <a:txBody>
                    <a:bodyPr/>
                    <a:lstStyle/>
                    <a:p>
                      <a:r>
                        <a:rPr lang="fr-FR" sz="1500"/>
                        <a:t>Tout aliment congelé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- 12° C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338176">
                <a:tc>
                  <a:txBody>
                    <a:bodyPr/>
                    <a:lstStyle/>
                    <a:p>
                      <a:r>
                        <a:rPr lang="fr-FR" sz="1500"/>
                        <a:t>Tout aliment surgelé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 dirty="0"/>
                        <a:t>- 18°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468334" y="2392580"/>
            <a:ext cx="5055066" cy="1932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820E78-A39D-4D64-827C-334C618384C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F9E15C1-68BD-44C9-B9B1-918E4B4CB7E3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1753DB-4237-4FFA-AD40-81DC2999874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6CB8EA-D367-4BE0-9E6F-5901C79AC8B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CDB0AC6-3F8A-4897-ABDD-A4B49228AF29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D6542112-3072-400A-ACF4-4676541D5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63B5B2-8904-40C7-8473-CF0C353243CC}"/>
              </a:ext>
            </a:extLst>
          </p:cNvPr>
          <p:cNvSpPr txBox="1"/>
          <p:nvPr/>
        </p:nvSpPr>
        <p:spPr>
          <a:xfrm>
            <a:off x="1140823" y="1197237"/>
            <a:ext cx="9910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/>
              <a:t>Problématique : Comment justifier le respect de la chaîne de froid ?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 d’un serveur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Raspberry dans la chambre froide pour vérifier la température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chacune des voitures pour vérifier la température et la localisation GPS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 sonore / email en cas de dépassement du seuil de température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afficher les données de température de la chambre froide et des plateaux-repas dans les véhicules de livraison ainsi que leur position GPS sur une carte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ACC8FFD-D315-439A-907B-6B6DB102240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05ADF2-DAA5-4A24-B905-BD930DC50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76C174-DAB1-4849-8DA9-5D67CF972CE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CF7A39-C89D-4160-9C71-9E1AD24D821F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76F024F-D86D-4E96-9221-7A2A743DC01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54433EA-7370-44AC-AE7D-F4600A60A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492038" y="1941618"/>
            <a:ext cx="915349" cy="165943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85781-4A5E-4D48-80D1-997A0FB4F9CF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4FA38CD-302D-4C1D-9F80-6B948C9858A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A607B05-F69F-4F52-A0DD-DFC4CE4A35F1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ED75C6-2D5B-401F-BF56-1749C45277B5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C4FF207-AE86-444F-BE6B-2463D925344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3DCBCFC-E0BF-45FD-B8D7-F0C1541A1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B8518C8-740C-4809-86F1-19D1166E87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r="20408"/>
          <a:stretch/>
        </p:blipFill>
        <p:spPr>
          <a:xfrm>
            <a:off x="374740" y="3814411"/>
            <a:ext cx="994628" cy="1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91DF1-A0FD-4FE8-8419-F98237596A6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DDC972-2586-483A-9DAB-5CB59D554029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70A39C-6235-48F8-B965-EFD09D441D7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FDF5D5-4204-48F3-95DC-16928439FED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1A2FF4-2020-403C-8AEC-5C79670E1894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85DE7B55-E2BE-48B6-9CCE-DE9FD24C5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04B0AB6-372E-4B7B-B1C0-81597EC9CE3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665781F-84A0-4AAB-B2AA-CF4573FEE370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AA4404-7937-4981-9737-A798088250E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A8887D-C82F-42DA-B397-7FADC4A88C0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A2D751-582B-4DC4-B059-A6362239F200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A1B8C1B5-EF9D-4DA4-ACA7-2E1FE5600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84ECFE5-0F58-453D-BB6B-F0878592715C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4304D7-6349-4588-8FE4-80F8176385F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E724834-B158-45D6-905D-C984425243BF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681248-EA85-47F4-B613-1A348972CC9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5375DE-9DA4-47F4-A5F8-C4A3D0691DBD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77F3F6C4-8E7E-4A30-8C76-7EB6E5B8A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358</Words>
  <Application>Microsoft Office PowerPoint</Application>
  <PresentationFormat>Grand écran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6</cp:revision>
  <dcterms:created xsi:type="dcterms:W3CDTF">2020-03-13T08:21:04Z</dcterms:created>
  <dcterms:modified xsi:type="dcterms:W3CDTF">2020-03-13T10:55:56Z</dcterms:modified>
</cp:coreProperties>
</file>